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1339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00F9-9C72-428C-92D5-62B821FD813A}" type="datetimeFigureOut">
              <a:rPr lang="fr-FR" smtClean="0"/>
              <a:t>02/12/2023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8D90-41F4-4D4F-A4B1-4CCE61071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5110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00F9-9C72-428C-92D5-62B821FD813A}" type="datetimeFigureOut">
              <a:rPr lang="fr-FR" smtClean="0"/>
              <a:t>02/12/2023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8D90-41F4-4D4F-A4B1-4CCE61071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1095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00F9-9C72-428C-92D5-62B821FD813A}" type="datetimeFigureOut">
              <a:rPr lang="fr-FR" smtClean="0"/>
              <a:t>02/12/2023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8D90-41F4-4D4F-A4B1-4CCE61071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824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00F9-9C72-428C-92D5-62B821FD813A}" type="datetimeFigureOut">
              <a:rPr lang="fr-FR" smtClean="0"/>
              <a:t>02/12/2023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8D90-41F4-4D4F-A4B1-4CCE61071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5067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00F9-9C72-428C-92D5-62B821FD813A}" type="datetimeFigureOut">
              <a:rPr lang="fr-FR" smtClean="0"/>
              <a:t>02/12/2023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8D90-41F4-4D4F-A4B1-4CCE61071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137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00F9-9C72-428C-92D5-62B821FD813A}" type="datetimeFigureOut">
              <a:rPr lang="fr-FR" smtClean="0"/>
              <a:t>02/12/2023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8D90-41F4-4D4F-A4B1-4CCE61071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3410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00F9-9C72-428C-92D5-62B821FD813A}" type="datetimeFigureOut">
              <a:rPr lang="fr-FR" smtClean="0"/>
              <a:t>02/12/2023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8D90-41F4-4D4F-A4B1-4CCE61071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0073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00F9-9C72-428C-92D5-62B821FD813A}" type="datetimeFigureOut">
              <a:rPr lang="fr-FR" smtClean="0"/>
              <a:t>02/12/2023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8D90-41F4-4D4F-A4B1-4CCE61071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2884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00F9-9C72-428C-92D5-62B821FD813A}" type="datetimeFigureOut">
              <a:rPr lang="fr-FR" smtClean="0"/>
              <a:t>02/12/2023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8D90-41F4-4D4F-A4B1-4CCE61071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088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00F9-9C72-428C-92D5-62B821FD813A}" type="datetimeFigureOut">
              <a:rPr lang="fr-FR" smtClean="0"/>
              <a:t>02/12/2023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8D90-41F4-4D4F-A4B1-4CCE61071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541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00F9-9C72-428C-92D5-62B821FD813A}" type="datetimeFigureOut">
              <a:rPr lang="fr-FR" smtClean="0"/>
              <a:t>02/12/2023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8D90-41F4-4D4F-A4B1-4CCE61071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0810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800F9-9C72-428C-92D5-62B821FD813A}" type="datetimeFigureOut">
              <a:rPr lang="fr-FR" smtClean="0"/>
              <a:t>02/12/2023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68D90-41F4-4D4F-A4B1-4CCE61071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032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7065B611-1866-48BF-AD3A-358C1087E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/>
              <a:t>#4 </a:t>
            </a:r>
            <a:r>
              <a:rPr lang="fr-FR" b="1" dirty="0" err="1"/>
              <a:t>Draw</a:t>
            </a:r>
            <a:r>
              <a:rPr lang="fr-FR" b="1" dirty="0"/>
              <a:t> the system at </a:t>
            </a:r>
            <a:r>
              <a:rPr lang="fr-FR" b="1" dirty="0" err="1"/>
              <a:t>work</a:t>
            </a:r>
            <a:br>
              <a:rPr lang="fr-FR" b="1" dirty="0"/>
            </a:br>
            <a:r>
              <a:rPr lang="en-US" sz="2200" dirty="0"/>
              <a:t>Draw the causal loop diagram of the situation that explains the behavior</a:t>
            </a:r>
            <a:br>
              <a:rPr lang="en-US" sz="2200" dirty="0"/>
            </a:br>
            <a:r>
              <a:rPr lang="en-US" sz="2200" dirty="0"/>
              <a:t>under study. </a:t>
            </a:r>
            <a:endParaRPr lang="fr-FR" b="1" dirty="0"/>
          </a:p>
        </p:txBody>
      </p:sp>
      <p:sp>
        <p:nvSpPr>
          <p:cNvPr id="111" name="Espace réservé du contenu 13">
            <a:extLst>
              <a:ext uri="{FF2B5EF4-FFF2-40B4-BE49-F238E27FC236}">
                <a16:creationId xmlns:a16="http://schemas.microsoft.com/office/drawing/2014/main" id="{4EF38376-E9D2-401B-A817-3C7170AF15F9}"/>
              </a:ext>
            </a:extLst>
          </p:cNvPr>
          <p:cNvSpPr txBox="1">
            <a:spLocks/>
          </p:cNvSpPr>
          <p:nvPr/>
        </p:nvSpPr>
        <p:spPr>
          <a:xfrm>
            <a:off x="628650" y="5574632"/>
            <a:ext cx="8266697" cy="105318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000" b="1" dirty="0"/>
              <a:t>Main sources and experts </a:t>
            </a:r>
            <a:r>
              <a:rPr lang="fr-FR" sz="2000" b="1" dirty="0" err="1"/>
              <a:t>consulted</a:t>
            </a:r>
            <a:endParaRPr lang="fr-FR" sz="2000" b="1" dirty="0"/>
          </a:p>
          <a:p>
            <a:r>
              <a:rPr lang="fr-FR" sz="2400" dirty="0">
                <a:solidFill>
                  <a:schemeClr val="accent1"/>
                </a:solidFill>
              </a:rPr>
              <a:t>List all sources and experts </a:t>
            </a:r>
            <a:r>
              <a:rPr lang="fr-FR" sz="2400" dirty="0" err="1">
                <a:solidFill>
                  <a:schemeClr val="accent1"/>
                </a:solidFill>
              </a:rPr>
              <a:t>consulted</a:t>
            </a:r>
            <a:r>
              <a:rPr lang="fr-FR" sz="2400" dirty="0">
                <a:solidFill>
                  <a:schemeClr val="accent1"/>
                </a:solidFill>
              </a:rPr>
              <a:t>. Use an </a:t>
            </a:r>
            <a:r>
              <a:rPr lang="fr-FR" sz="2400" dirty="0" err="1">
                <a:solidFill>
                  <a:schemeClr val="accent1"/>
                </a:solidFill>
              </a:rPr>
              <a:t>additional</a:t>
            </a:r>
            <a:r>
              <a:rPr lang="fr-FR" sz="2400" dirty="0">
                <a:solidFill>
                  <a:schemeClr val="accent1"/>
                </a:solidFill>
              </a:rPr>
              <a:t> slide if </a:t>
            </a:r>
            <a:r>
              <a:rPr lang="fr-FR" sz="2400" dirty="0" err="1">
                <a:solidFill>
                  <a:schemeClr val="accent1"/>
                </a:solidFill>
              </a:rPr>
              <a:t>necessary</a:t>
            </a:r>
            <a:r>
              <a:rPr lang="fr-FR" sz="2400" dirty="0">
                <a:solidFill>
                  <a:schemeClr val="accent1"/>
                </a:solidFill>
              </a:rPr>
              <a:t>.</a:t>
            </a:r>
          </a:p>
          <a:p>
            <a:endParaRPr lang="fr-FR" sz="2000" dirty="0"/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CA5C6A27-DF37-4A20-9678-E32927906155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1285971" y="1700634"/>
            <a:ext cx="6572058" cy="3456732"/>
          </a:xfrm>
          <a:prstGeom prst="rect">
            <a:avLst/>
          </a:prstGeom>
        </p:spPr>
      </p:pic>
      <p:sp>
        <p:nvSpPr>
          <p:cNvPr id="57" name="Rectangle 56">
            <a:extLst>
              <a:ext uri="{FF2B5EF4-FFF2-40B4-BE49-F238E27FC236}">
                <a16:creationId xmlns:a16="http://schemas.microsoft.com/office/drawing/2014/main" id="{EDA6896D-D807-42D0-B8B5-CBC536A13AAF}"/>
              </a:ext>
            </a:extLst>
          </p:cNvPr>
          <p:cNvSpPr/>
          <p:nvPr/>
        </p:nvSpPr>
        <p:spPr>
          <a:xfrm>
            <a:off x="3401469" y="2782669"/>
            <a:ext cx="234106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dirty="0" err="1">
                <a:solidFill>
                  <a:schemeClr val="accent1"/>
                </a:solidFill>
              </a:rPr>
              <a:t>Draw</a:t>
            </a:r>
            <a:r>
              <a:rPr lang="fr-FR" sz="2800" dirty="0">
                <a:solidFill>
                  <a:schemeClr val="accent1"/>
                </a:solidFill>
              </a:rPr>
              <a:t> </a:t>
            </a:r>
            <a:r>
              <a:rPr lang="fr-FR" sz="2800" dirty="0" err="1">
                <a:solidFill>
                  <a:schemeClr val="accent1"/>
                </a:solidFill>
              </a:rPr>
              <a:t>your</a:t>
            </a:r>
            <a:r>
              <a:rPr lang="fr-FR" sz="2800" dirty="0">
                <a:solidFill>
                  <a:schemeClr val="accent1"/>
                </a:solidFill>
              </a:rPr>
              <a:t> model </a:t>
            </a:r>
            <a:r>
              <a:rPr lang="fr-FR" sz="2800" dirty="0" err="1">
                <a:solidFill>
                  <a:schemeClr val="accent1"/>
                </a:solidFill>
              </a:rPr>
              <a:t>here</a:t>
            </a:r>
            <a:endParaRPr lang="fr-FR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79306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3798</TotalTime>
  <Words>47</Words>
  <Application>Microsoft Office PowerPoint</Application>
  <PresentationFormat>Affichage à l'écran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#4 Draw the system at work Draw the causal loop diagram of the situation that explains the behavior under study.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What’s the problem?</dc:title>
  <dc:creator>GUTHRIE Cameron</dc:creator>
  <cp:lastModifiedBy>GUTHRIE Cameron</cp:lastModifiedBy>
  <cp:revision>20</cp:revision>
  <dcterms:created xsi:type="dcterms:W3CDTF">2020-03-23T16:27:06Z</dcterms:created>
  <dcterms:modified xsi:type="dcterms:W3CDTF">2023-12-02T06:03:17Z</dcterms:modified>
</cp:coreProperties>
</file>