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758" r:id="rId2"/>
    <p:sldId id="7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339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6BB7745-487D-4113-AB74-F3EDDBF9CD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491406-3E3E-427E-97E0-FD85A0E5B8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8C208A-422C-499A-91F5-03BCF1D995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A7FC91-8176-4073-8466-A031DE08ED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4B337-0780-4199-B801-155E0F6C1E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54749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4E222-76B0-4929-B037-892A651D88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365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11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09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241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06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13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www.sdgthinking.com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41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07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88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8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54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CC BY-SA 4.0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www.sdgthinking.com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1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CC BY-SA 4.0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www.sdgthinking.com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68D90-41F4-4D4F-A4B1-4CCE610716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3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065B611-1866-48BF-AD3A-358C1087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/>
              <a:t>#3 </a:t>
            </a:r>
            <a:r>
              <a:rPr lang="fr-FR" sz="4000" b="1" dirty="0"/>
              <a:t>Tell the story</a:t>
            </a:r>
            <a:br>
              <a:rPr lang="fr-FR" b="1" dirty="0"/>
            </a:br>
            <a:r>
              <a:rPr lang="en-US" sz="2000" dirty="0"/>
              <a:t>Write two or three paragraphs to tell the story of the problem. </a:t>
            </a:r>
            <a:endParaRPr lang="fr-FR" b="1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2996AAE-EB36-46EE-9EF1-E4F31851AE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accent1"/>
                </a:solidFill>
              </a:rPr>
              <a:t>Write our your story here. All </a:t>
            </a:r>
            <a:r>
              <a:rPr lang="en-US" b="1" dirty="0">
                <a:solidFill>
                  <a:schemeClr val="accent1"/>
                </a:solidFill>
              </a:rPr>
              <a:t>key variables </a:t>
            </a:r>
            <a:r>
              <a:rPr lang="en-US" dirty="0">
                <a:solidFill>
                  <a:schemeClr val="accent1"/>
                </a:solidFill>
              </a:rPr>
              <a:t>should be in bold.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" name="Espace réservé du pied de page 2">
            <a:extLst>
              <a:ext uri="{FF2B5EF4-FFF2-40B4-BE49-F238E27FC236}">
                <a16:creationId xmlns:a16="http://schemas.microsoft.com/office/drawing/2014/main" id="{5DB0CF38-4CE3-73EF-64DE-944A46DD5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fr-FR"/>
              <a:t>www.sdgthinking.com</a:t>
            </a:r>
            <a:endParaRPr lang="fr-FR" dirty="0"/>
          </a:p>
        </p:txBody>
      </p:sp>
      <p:sp>
        <p:nvSpPr>
          <p:cNvPr id="3" name="Espace réservé du numéro de diapositive 3">
            <a:extLst>
              <a:ext uri="{FF2B5EF4-FFF2-40B4-BE49-F238E27FC236}">
                <a16:creationId xmlns:a16="http://schemas.microsoft.com/office/drawing/2014/main" id="{D5B4541F-314B-74B8-7BD5-F1CCDD924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EA968D90-41F4-4D4F-A4B1-4CCE6107162E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e la date 5">
            <a:extLst>
              <a:ext uri="{FF2B5EF4-FFF2-40B4-BE49-F238E27FC236}">
                <a16:creationId xmlns:a16="http://schemas.microsoft.com/office/drawing/2014/main" id="{06236CE0-3603-35FF-C6E7-AE0AB38BB5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r>
              <a:rPr lang="fr-FR" dirty="0"/>
              <a:t>CC BY-SA 4.0</a:t>
            </a:r>
          </a:p>
        </p:txBody>
      </p:sp>
    </p:spTree>
    <p:extLst>
      <p:ext uri="{BB962C8B-B14F-4D97-AF65-F5344CB8AC3E}">
        <p14:creationId xmlns:p14="http://schemas.microsoft.com/office/powerpoint/2010/main" val="1958982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065B611-1866-48BF-AD3A-358C1087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#2 Tell the story 2/2</a:t>
            </a:r>
            <a:br>
              <a:rPr lang="fr-FR" b="1" dirty="0"/>
            </a:br>
            <a:r>
              <a:rPr lang="en-US" sz="2000" dirty="0"/>
              <a:t>List and define the main variables.</a:t>
            </a:r>
            <a:endParaRPr lang="fr-FR" b="1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2996AAE-EB36-46EE-9EF1-E4F31851AE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solidFill>
                  <a:schemeClr val="accent1"/>
                </a:solidFill>
              </a:rPr>
              <a:t>List and define all of the key variables from your story here following the example below.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900" b="1" dirty="0">
                <a:solidFill>
                  <a:schemeClr val="accent1"/>
                </a:solidFill>
              </a:rPr>
              <a:t>Variable name A</a:t>
            </a:r>
            <a:r>
              <a:rPr lang="en-US" sz="1900" dirty="0">
                <a:solidFill>
                  <a:schemeClr val="accent1"/>
                </a:solidFill>
              </a:rPr>
              <a:t>: Definition including units of measurement (if appropriate).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900" b="1" dirty="0">
                <a:solidFill>
                  <a:schemeClr val="accent1"/>
                </a:solidFill>
              </a:rPr>
              <a:t>Variable name B</a:t>
            </a:r>
            <a:r>
              <a:rPr lang="en-US" sz="1900" dirty="0">
                <a:solidFill>
                  <a:schemeClr val="accent1"/>
                </a:solidFill>
              </a:rPr>
              <a:t>: Definition including units of measurement (if appropriate).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900" b="1" dirty="0">
                <a:solidFill>
                  <a:schemeClr val="accent1"/>
                </a:solidFill>
              </a:rPr>
              <a:t>Variable name C</a:t>
            </a:r>
            <a:r>
              <a:rPr lang="en-US" sz="1900" dirty="0">
                <a:solidFill>
                  <a:schemeClr val="accent1"/>
                </a:solidFill>
              </a:rPr>
              <a:t>: Definition including units of measurement (if appropriate).</a:t>
            </a:r>
          </a:p>
        </p:txBody>
      </p:sp>
      <p:sp>
        <p:nvSpPr>
          <p:cNvPr id="2" name="Espace réservé du pied de page 2">
            <a:extLst>
              <a:ext uri="{FF2B5EF4-FFF2-40B4-BE49-F238E27FC236}">
                <a16:creationId xmlns:a16="http://schemas.microsoft.com/office/drawing/2014/main" id="{0E885305-563C-924F-E972-E4963FDEE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fr-FR"/>
              <a:t>www.sdgthinking.com</a:t>
            </a:r>
            <a:endParaRPr lang="fr-FR" dirty="0"/>
          </a:p>
        </p:txBody>
      </p:sp>
      <p:sp>
        <p:nvSpPr>
          <p:cNvPr id="3" name="Espace réservé du numéro de diapositive 3">
            <a:extLst>
              <a:ext uri="{FF2B5EF4-FFF2-40B4-BE49-F238E27FC236}">
                <a16:creationId xmlns:a16="http://schemas.microsoft.com/office/drawing/2014/main" id="{30EE94AB-6F98-6BFA-0BAA-C040D97B3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EA968D90-41F4-4D4F-A4B1-4CCE6107162E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e la date 5">
            <a:extLst>
              <a:ext uri="{FF2B5EF4-FFF2-40B4-BE49-F238E27FC236}">
                <a16:creationId xmlns:a16="http://schemas.microsoft.com/office/drawing/2014/main" id="{93B9D030-71B5-7E1F-1A2A-E6DB5B4EE7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r>
              <a:rPr lang="fr-FR" dirty="0"/>
              <a:t>CC BY-SA 4.0</a:t>
            </a:r>
          </a:p>
        </p:txBody>
      </p:sp>
    </p:spTree>
    <p:extLst>
      <p:ext uri="{BB962C8B-B14F-4D97-AF65-F5344CB8AC3E}">
        <p14:creationId xmlns:p14="http://schemas.microsoft.com/office/powerpoint/2010/main" val="28804435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121</Words>
  <Application>Microsoft Office PowerPoint</Application>
  <PresentationFormat>Affichage à l'écran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#3 Tell the story Write two or three paragraphs to tell the story of the problem. </vt:lpstr>
      <vt:lpstr>#2 Tell the story 2/2 List and define the main variables.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2023-12-01T14:37:50Z</dcterms:created>
  <dcterms:modified xsi:type="dcterms:W3CDTF">2023-12-02T06:03:04Z</dcterms:modified>
</cp:coreProperties>
</file>