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339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6BB7745-487D-4113-AB74-F3EDDBF9CD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D491406-3E3E-427E-97E0-FD85A0E5B83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8C208A-422C-499A-91F5-03BCF1D995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A7FC91-8176-4073-8466-A031DE08ED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4B337-0780-4199-B801-155E0F6C1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547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4E222-76B0-4929-B037-892A651D88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36514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110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09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24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06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13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www.sdgthinking.com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41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07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88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8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54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81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CC BY-SA 4.0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www.sdgthinking.com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3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7065B611-1866-48BF-AD3A-358C1087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/>
              <a:t>#2 </a:t>
            </a:r>
            <a:r>
              <a:rPr lang="fr-FR" sz="4000" b="1" dirty="0" err="1"/>
              <a:t>What’s</a:t>
            </a:r>
            <a:r>
              <a:rPr lang="fr-FR" sz="4000" b="1" dirty="0"/>
              <a:t> the </a:t>
            </a:r>
            <a:r>
              <a:rPr lang="fr-FR" sz="4000" b="1" dirty="0" err="1"/>
              <a:t>problem</a:t>
            </a:r>
            <a:r>
              <a:rPr lang="fr-FR" sz="4000" b="1" dirty="0"/>
              <a:t>?</a:t>
            </a:r>
            <a:br>
              <a:rPr lang="fr-FR" sz="4000" b="1" dirty="0"/>
            </a:br>
            <a:r>
              <a:rPr lang="en-US" sz="2000" dirty="0"/>
              <a:t>Write a problem statement to identify the behavior under study and describe how it has evolved over a specific time period. </a:t>
            </a:r>
            <a:endParaRPr lang="fr-FR" b="1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2996AAE-EB36-46EE-9EF1-E4F31851AE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UN SDG</a:t>
            </a:r>
          </a:p>
          <a:p>
            <a:pPr marL="0" indent="0">
              <a:buNone/>
            </a:pPr>
            <a:r>
              <a:rPr lang="en-US" dirty="0"/>
              <a:t>#</a:t>
            </a:r>
            <a:r>
              <a:rPr lang="en-US" dirty="0">
                <a:solidFill>
                  <a:schemeClr val="accent1"/>
                </a:solidFill>
              </a:rPr>
              <a:t>1 : Name the SDG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Problem statement: 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Write </a:t>
            </a:r>
            <a:r>
              <a:rPr lang="fr-FR" dirty="0" err="1">
                <a:solidFill>
                  <a:schemeClr val="accent1"/>
                </a:solidFill>
              </a:rPr>
              <a:t>your</a:t>
            </a:r>
            <a:r>
              <a:rPr lang="fr-FR" dirty="0">
                <a:solidFill>
                  <a:schemeClr val="accent1"/>
                </a:solidFill>
              </a:rPr>
              <a:t> </a:t>
            </a:r>
            <a:r>
              <a:rPr lang="fr-FR" dirty="0" err="1">
                <a:solidFill>
                  <a:schemeClr val="accent1"/>
                </a:solidFill>
              </a:rPr>
              <a:t>problem</a:t>
            </a:r>
            <a:r>
              <a:rPr lang="fr-FR" dirty="0">
                <a:solidFill>
                  <a:schemeClr val="accent1"/>
                </a:solidFill>
              </a:rPr>
              <a:t> </a:t>
            </a:r>
            <a:r>
              <a:rPr lang="fr-FR" dirty="0" err="1">
                <a:solidFill>
                  <a:schemeClr val="accent1"/>
                </a:solidFill>
              </a:rPr>
              <a:t>statement</a:t>
            </a:r>
            <a:r>
              <a:rPr lang="fr-FR" dirty="0">
                <a:solidFill>
                  <a:schemeClr val="accent1"/>
                </a:solidFill>
              </a:rPr>
              <a:t> </a:t>
            </a:r>
            <a:r>
              <a:rPr lang="fr-FR" dirty="0" err="1">
                <a:solidFill>
                  <a:schemeClr val="accent1"/>
                </a:solidFill>
              </a:rPr>
              <a:t>here</a:t>
            </a:r>
            <a:r>
              <a:rPr lang="fr-FR" dirty="0">
                <a:solidFill>
                  <a:schemeClr val="accent1"/>
                </a:solidFill>
              </a:rPr>
              <a:t>.</a:t>
            </a:r>
          </a:p>
          <a:p>
            <a:endParaRPr lang="fr-FR" dirty="0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52CAED1F-73BA-4F6A-A695-298AE200A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4709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r>
              <a:rPr lang="fr-FR" sz="2000" b="1" dirty="0"/>
              <a:t>Main source : </a:t>
            </a:r>
            <a:endParaRPr lang="fr-FR" sz="1600" b="1" dirty="0"/>
          </a:p>
          <a:p>
            <a:pPr marL="0" indent="0">
              <a:buNone/>
            </a:pPr>
            <a:r>
              <a:rPr lang="fr-FR" sz="1600" u="sng" dirty="0">
                <a:solidFill>
                  <a:schemeClr val="accent1"/>
                </a:solidFill>
              </a:rPr>
              <a:t>https://provide the </a:t>
            </a:r>
            <a:r>
              <a:rPr lang="fr-FR" sz="1600" u="sng" dirty="0" err="1">
                <a:solidFill>
                  <a:schemeClr val="accent1"/>
                </a:solidFill>
              </a:rPr>
              <a:t>link</a:t>
            </a:r>
            <a:r>
              <a:rPr lang="fr-FR" sz="1600" u="sng" dirty="0">
                <a:solidFill>
                  <a:schemeClr val="accent1"/>
                </a:solidFill>
              </a:rPr>
              <a:t> to </a:t>
            </a:r>
            <a:r>
              <a:rPr lang="fr-FR" sz="1600" u="sng" dirty="0" err="1">
                <a:solidFill>
                  <a:schemeClr val="accent1"/>
                </a:solidFill>
              </a:rPr>
              <a:t>your</a:t>
            </a:r>
            <a:r>
              <a:rPr lang="fr-FR" sz="1600" u="sng" dirty="0">
                <a:solidFill>
                  <a:schemeClr val="accent1"/>
                </a:solidFill>
              </a:rPr>
              <a:t> article</a:t>
            </a: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4E34E02F-D714-458E-8D3A-13E5E9A93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1" y="1825624"/>
            <a:ext cx="3886199" cy="34679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CFBCE6E-FF5B-48A0-B83C-FEE48DFFFB85}"/>
              </a:ext>
            </a:extLst>
          </p:cNvPr>
          <p:cNvSpPr/>
          <p:nvPr/>
        </p:nvSpPr>
        <p:spPr>
          <a:xfrm>
            <a:off x="5338033" y="3059668"/>
            <a:ext cx="23410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err="1">
                <a:solidFill>
                  <a:schemeClr val="accent1"/>
                </a:solidFill>
              </a:rPr>
              <a:t>Provide</a:t>
            </a:r>
            <a:r>
              <a:rPr lang="fr-FR" dirty="0">
                <a:solidFill>
                  <a:schemeClr val="accent1"/>
                </a:solidFill>
              </a:rPr>
              <a:t> a screen </a:t>
            </a:r>
            <a:r>
              <a:rPr lang="fr-FR" dirty="0" err="1">
                <a:solidFill>
                  <a:schemeClr val="accent1"/>
                </a:solidFill>
              </a:rPr>
              <a:t>grab</a:t>
            </a:r>
            <a:r>
              <a:rPr lang="fr-FR" dirty="0">
                <a:solidFill>
                  <a:schemeClr val="accent1"/>
                </a:solidFill>
              </a:rPr>
              <a:t> of </a:t>
            </a:r>
            <a:r>
              <a:rPr lang="fr-FR" dirty="0" err="1">
                <a:solidFill>
                  <a:schemeClr val="accent1"/>
                </a:solidFill>
              </a:rPr>
              <a:t>your</a:t>
            </a:r>
            <a:r>
              <a:rPr lang="fr-FR" dirty="0">
                <a:solidFill>
                  <a:schemeClr val="accent1"/>
                </a:solidFill>
              </a:rPr>
              <a:t> article </a:t>
            </a:r>
            <a:r>
              <a:rPr lang="fr-FR" dirty="0" err="1">
                <a:solidFill>
                  <a:schemeClr val="accent1"/>
                </a:solidFill>
              </a:rPr>
              <a:t>here</a:t>
            </a:r>
            <a:r>
              <a:rPr lang="fr-FR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3" name="Espace réservé de la date 5">
            <a:extLst>
              <a:ext uri="{FF2B5EF4-FFF2-40B4-BE49-F238E27FC236}">
                <a16:creationId xmlns:a16="http://schemas.microsoft.com/office/drawing/2014/main" id="{CE2111BE-EDB9-3BA2-5750-83E507A607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/>
          <a:p>
            <a:r>
              <a:rPr lang="fr-FR" dirty="0"/>
              <a:t>CC BY-SA 4.0</a:t>
            </a:r>
          </a:p>
        </p:txBody>
      </p:sp>
      <p:sp>
        <p:nvSpPr>
          <p:cNvPr id="4" name="Espace réservé du pied de page 9">
            <a:extLst>
              <a:ext uri="{FF2B5EF4-FFF2-40B4-BE49-F238E27FC236}">
                <a16:creationId xmlns:a16="http://schemas.microsoft.com/office/drawing/2014/main" id="{84FEC7B1-CFF8-4674-5586-1A47BD1F4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6" name="Espace réservé du numéro de diapositive 10">
            <a:extLst>
              <a:ext uri="{FF2B5EF4-FFF2-40B4-BE49-F238E27FC236}">
                <a16:creationId xmlns:a16="http://schemas.microsoft.com/office/drawing/2014/main" id="{60CE3D23-16DB-B104-F653-95944F32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6D753577-96A3-45DE-AD96-275467DB04E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68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75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#2 What’s the problem? Write a problem statement to identify the behavior under study and describe how it has evolved over a specific time period.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2023-12-01T14:27:54Z</dcterms:created>
  <dcterms:modified xsi:type="dcterms:W3CDTF">2023-12-02T06:02:49Z</dcterms:modified>
</cp:coreProperties>
</file>